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5" r:id="rId5"/>
    <p:sldId id="266" r:id="rId6"/>
    <p:sldId id="267" r:id="rId7"/>
    <p:sldId id="268" r:id="rId8"/>
    <p:sldId id="269" r:id="rId9"/>
    <p:sldId id="259" r:id="rId10"/>
    <p:sldId id="271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260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26876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75-летие Победы</a:t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b="1" dirty="0" smtClean="0"/>
              <a:t>Память</a:t>
            </a:r>
            <a:r>
              <a:rPr lang="ru-RU" b="1" dirty="0"/>
              <a:t>, гордость и </a:t>
            </a:r>
            <a:r>
              <a:rPr lang="ru-RU" b="1" dirty="0" smtClean="0"/>
              <a:t>великие почести нашим предкам, </a:t>
            </a:r>
            <a:r>
              <a:rPr lang="ru-RU" b="1" dirty="0"/>
              <a:t>за их героические поступки, за любовь к нашей </a:t>
            </a:r>
            <a:r>
              <a:rPr lang="ru-RU" b="1" dirty="0" smtClean="0"/>
              <a:t>Родине!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00192" y="5301208"/>
            <a:ext cx="2736304" cy="175260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Выполнила:</a:t>
            </a:r>
          </a:p>
          <a:p>
            <a:pPr algn="l"/>
            <a:r>
              <a:rPr lang="ru-RU" sz="2400" dirty="0" err="1" smtClean="0"/>
              <a:t>Жиганшина</a:t>
            </a:r>
            <a:r>
              <a:rPr lang="ru-RU" sz="2400" smtClean="0"/>
              <a:t> </a:t>
            </a:r>
            <a:r>
              <a:rPr lang="ru-RU" sz="2400" smtClean="0"/>
              <a:t>Лиана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04952"/>
            <a:ext cx="5976664" cy="2774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010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6851104" cy="1162050"/>
          </a:xfrm>
        </p:spPr>
        <p:txBody>
          <a:bodyPr>
            <a:normAutofit/>
          </a:bodyPr>
          <a:lstStyle/>
          <a:p>
            <a:r>
              <a:rPr lang="ru-RU" sz="4400" dirty="0"/>
              <a:t>Моя прабабушка Антонина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1556793"/>
            <a:ext cx="4464496" cy="5301208"/>
          </a:xfrm>
        </p:spPr>
        <p:txBody>
          <a:bodyPr/>
          <a:lstStyle/>
          <a:p>
            <a:r>
              <a:rPr lang="ru-RU" sz="2400" i="1" dirty="0"/>
              <a:t>родила и воспитала троих детей, одна из них моя бабуля Люба </a:t>
            </a:r>
          </a:p>
          <a:p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20888"/>
            <a:ext cx="5111750" cy="3290689"/>
          </a:xfrm>
          <a:prstGeom prst="rect">
            <a:avLst/>
          </a:prstGeom>
          <a:noFill/>
          <a:ln>
            <a:noFill/>
          </a:ln>
          <a:effectLst>
            <a:glow rad="635000">
              <a:schemeClr val="accent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242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/>
              <a:t>ВЕЧНАЯ ПАМЯТЬ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204864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Я</a:t>
            </a:r>
            <a:r>
              <a:rPr lang="ru-RU" dirty="0" smtClean="0"/>
              <a:t> </a:t>
            </a:r>
            <a:r>
              <a:rPr lang="ru-RU" dirty="0"/>
              <a:t>не </a:t>
            </a:r>
            <a:r>
              <a:rPr lang="ru-RU" dirty="0" smtClean="0"/>
              <a:t>застала живой мою прабабушку. </a:t>
            </a:r>
          </a:p>
          <a:p>
            <a:pPr marL="0" indent="0" algn="ctr">
              <a:buNone/>
            </a:pPr>
            <a:r>
              <a:rPr lang="ru-RU" dirty="0" smtClean="0"/>
              <a:t>Мы </a:t>
            </a:r>
            <a:r>
              <a:rPr lang="ru-RU" dirty="0"/>
              <a:t>ходим к ней на могилку и зажигаем свечи в память о </a:t>
            </a:r>
            <a:r>
              <a:rPr lang="ru-RU" dirty="0" smtClean="0"/>
              <a:t>ней</a:t>
            </a:r>
            <a:endParaRPr lang="ru-RU" dirty="0"/>
          </a:p>
          <a:p>
            <a:pPr marL="457200" lvl="1" indent="0" algn="ctr">
              <a:buNone/>
            </a:pPr>
            <a:r>
              <a:rPr lang="ru-RU" sz="3600" b="1" dirty="0">
                <a:solidFill>
                  <a:srgbClr val="FF0000"/>
                </a:solidFill>
              </a:rPr>
              <a:t>*Всех, кто дал жизнь нашим близким и родным мы должны помнить, тогда и нас будут помнить следующие поколения* !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906" y="75496"/>
            <a:ext cx="2882094" cy="192139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451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48680"/>
            <a:ext cx="8229600" cy="4525963"/>
          </a:xfrm>
        </p:spPr>
        <p:txBody>
          <a:bodyPr/>
          <a:lstStyle/>
          <a:p>
            <a:r>
              <a:rPr lang="ru-RU" dirty="0"/>
              <a:t>Вся наша страна будет отмечать в этом году </a:t>
            </a:r>
            <a:r>
              <a:rPr lang="ru-RU" dirty="0" smtClean="0"/>
              <a:t>75 </a:t>
            </a:r>
            <a:r>
              <a:rPr lang="ru-RU" dirty="0" err="1"/>
              <a:t>летие</a:t>
            </a:r>
            <a:r>
              <a:rPr lang="ru-RU" dirty="0"/>
              <a:t> со дня Победы над фашистскими захватчиками.</a:t>
            </a:r>
          </a:p>
          <a:p>
            <a:r>
              <a:rPr lang="ru-RU" dirty="0"/>
              <a:t>Это великая  и тяжелая Победа ковалась как на фронтах, так и в тылу.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49080"/>
            <a:ext cx="439248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363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6848" y="2780928"/>
            <a:ext cx="4197152" cy="1143000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прабабушка</a:t>
            </a:r>
            <a:r>
              <a:rPr lang="ru-RU" sz="36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36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Ситнова (Максимова) Антонина Николаевна, </a:t>
            </a:r>
            <a:r>
              <a:rPr lang="ru-RU" sz="2400" dirty="0" smtClean="0">
                <a:solidFill>
                  <a:srgbClr val="333333"/>
                </a:solidFill>
                <a:latin typeface="Arial"/>
              </a:rPr>
              <a:t/>
            </a:r>
            <a:br>
              <a:rPr lang="ru-RU" sz="2400" dirty="0" smtClean="0">
                <a:solidFill>
                  <a:srgbClr val="333333"/>
                </a:solidFill>
                <a:latin typeface="Arial"/>
              </a:rPr>
            </a:br>
            <a:r>
              <a:rPr lang="ru-RU" sz="2400" dirty="0" smtClean="0">
                <a:solidFill>
                  <a:srgbClr val="333333"/>
                </a:solidFill>
                <a:latin typeface="Arial"/>
              </a:rPr>
              <a:t>родилась </a:t>
            </a:r>
            <a:r>
              <a:rPr lang="ru-RU" sz="2400" dirty="0">
                <a:solidFill>
                  <a:srgbClr val="333333"/>
                </a:solidFill>
                <a:latin typeface="Arial"/>
              </a:rPr>
              <a:t>в 1931 году и успела </a:t>
            </a:r>
            <a:r>
              <a:rPr lang="ru-RU" sz="2400" b="1" dirty="0">
                <a:solidFill>
                  <a:srgbClr val="333333"/>
                </a:solidFill>
                <a:latin typeface="Arial"/>
              </a:rPr>
              <a:t>стать участницей трудового фронта до дня </a:t>
            </a:r>
            <a:r>
              <a:rPr lang="ru-RU" sz="2400" b="1" dirty="0" smtClean="0">
                <a:solidFill>
                  <a:srgbClr val="333333"/>
                </a:solidFill>
                <a:latin typeface="Arial"/>
              </a:rPr>
              <a:t>Победы</a:t>
            </a:r>
            <a:endParaRPr lang="ru-RU" sz="24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525963" cy="504056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78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о страницам истории…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628800"/>
            <a:ext cx="4040188" cy="4599360"/>
          </a:xfrm>
        </p:spPr>
        <p:txBody>
          <a:bodyPr>
            <a:normAutofit/>
          </a:bodyPr>
          <a:lstStyle/>
          <a:p>
            <a:r>
              <a:rPr lang="ru-RU" dirty="0"/>
              <a:t>Отец ее воевал на фронте, а мама была очень худой и слабой женщиной и по состоянию здоровья не могла работать. </a:t>
            </a:r>
            <a:endParaRPr lang="ru-RU" dirty="0" smtClean="0"/>
          </a:p>
          <a:p>
            <a:r>
              <a:rPr lang="ru-RU" dirty="0" smtClean="0"/>
              <a:t>Поэтому </a:t>
            </a:r>
            <a:r>
              <a:rPr lang="ru-RU" dirty="0"/>
              <a:t>маленькой девочкой пришла прабабушка Тоня на швейную фабрику , где шили военную форму для красноармейцев и командного состава.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132856"/>
            <a:ext cx="4608511" cy="3962499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067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</a:t>
            </a:r>
            <a:r>
              <a:rPr lang="ru-RU" dirty="0" smtClean="0"/>
              <a:t>рудный путь…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 Конечно ни к раскройной, ни к швейной машине она не могла быть допущена по причине юного возраста и отсутствия определенных навыков. И ее поставили на расстилку тканей для дальнейшей раскройки. </a:t>
            </a:r>
            <a:endParaRPr lang="ru-RU" dirty="0" smtClean="0"/>
          </a:p>
          <a:p>
            <a:r>
              <a:rPr lang="ru-RU" dirty="0" smtClean="0"/>
              <a:t>Невысокая </a:t>
            </a:r>
            <a:r>
              <a:rPr lang="ru-RU" dirty="0"/>
              <a:t>девочка еле доставала до большого раскройного стола, ей пришлось ставить ящики под ноги, чтобы она могла помогать укладчицам тканей. </a:t>
            </a:r>
            <a:endParaRPr lang="ru-RU" dirty="0" smtClean="0"/>
          </a:p>
          <a:p>
            <a:r>
              <a:rPr lang="ru-RU" dirty="0" smtClean="0"/>
              <a:t>Она </a:t>
            </a:r>
            <a:r>
              <a:rPr lang="ru-RU" dirty="0"/>
              <a:t>была очень старательной и ответственной, а опыт, который получила в таком юном возрасте помог ей стать в дальнейшем классной </a:t>
            </a:r>
            <a:r>
              <a:rPr lang="ru-RU" dirty="0" err="1"/>
              <a:t>раскройщицей</a:t>
            </a:r>
            <a:r>
              <a:rPr lang="ru-RU" dirty="0"/>
              <a:t>, и она проработала на фабрике больше 20 лет.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88840"/>
            <a:ext cx="4038600" cy="302895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301208"/>
            <a:ext cx="2543175" cy="142875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101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это была 4-я швейная фабрика, а сейчас фирма Адонис. </a:t>
            </a:r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Прабабушка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пользовалась большим уважением на фабрике, а ушла оттуда только от того, что очень сильно стала болеть шея от постоянного наклона в сторону раскройного ножа, он ведь очень сильно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вращался,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своим лезвием разрезать большую толщину ткани, а это требует сосредоточенности и ответственности чтобы не допустить брака.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0647"/>
            <a:ext cx="5597352" cy="122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72646"/>
            <a:ext cx="4038600" cy="292884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889" y="3998822"/>
            <a:ext cx="4029572" cy="285917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922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</a:t>
            </a:r>
            <a:r>
              <a:rPr lang="ru-RU" dirty="0" smtClean="0"/>
              <a:t>олодные годы…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Прабабушка пережила голодное время, приходилось есть картофельные очистки, лепешки пекли из лебеды, а когда осенью поспевала тыква, ездила на другую сторону Волги в деревню за тыквой. </a:t>
            </a:r>
            <a:endParaRPr lang="ru-RU" dirty="0" smtClean="0"/>
          </a:p>
          <a:p>
            <a:r>
              <a:rPr lang="ru-RU" dirty="0" smtClean="0"/>
              <a:t>От </a:t>
            </a:r>
            <a:r>
              <a:rPr lang="ru-RU" dirty="0"/>
              <a:t>недоедания у многих была «куриная слепота» и вечером, когда шли в деревню, женщины стучали в ведра, чтобы тот кто не видит, мог по звуку идти и не затеряться.</a:t>
            </a: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22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Прабабушка </a:t>
            </a:r>
            <a:r>
              <a:rPr lang="ru-RU" dirty="0"/>
              <a:t>рассказывала, что благодаря родственникам в деревне смогли выдержать в голодные годы и никогда не жаловалась на то, что у неё болит желудок. </a:t>
            </a:r>
            <a:endParaRPr lang="ru-RU" dirty="0" smtClean="0"/>
          </a:p>
          <a:p>
            <a:r>
              <a:rPr lang="ru-RU" dirty="0" smtClean="0"/>
              <a:t>Пареная </a:t>
            </a:r>
            <a:r>
              <a:rPr lang="ru-RU" dirty="0"/>
              <a:t>тыква, репа, свекла очень сытные и полезные овощи. Моя прабабушка была очень красивая и добрая женщина. Она родила и воспитала троих детей, одна из них моя бабуля.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44824"/>
            <a:ext cx="3778200" cy="4525963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843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32656"/>
            <a:ext cx="3402124" cy="453616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31840" y="764704"/>
            <a:ext cx="57961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/>
              <a:t> </a:t>
            </a:r>
            <a:endParaRPr lang="ru-RU" sz="2800" i="1" dirty="0"/>
          </a:p>
          <a:p>
            <a:endParaRPr lang="ru-RU" sz="2800" i="1" dirty="0" smtClean="0"/>
          </a:p>
          <a:p>
            <a:endParaRPr lang="ru-RU" sz="2800" i="1" dirty="0"/>
          </a:p>
          <a:p>
            <a:endParaRPr lang="ru-RU" sz="2800" i="1" dirty="0" smtClean="0"/>
          </a:p>
          <a:p>
            <a:endParaRPr lang="ru-RU" sz="28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5256205"/>
            <a:ext cx="56166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Тяжелое военное детство, ответственная работа и тяжелые послевоенные годы всё же подорвали её здоровье и она скончалась от инфаркта </a:t>
            </a:r>
            <a:r>
              <a:rPr lang="ru-RU" sz="2000" b="1" i="1" u="sng" dirty="0"/>
              <a:t>в 2004 году в возрасте 72 лет.</a:t>
            </a:r>
          </a:p>
        </p:txBody>
      </p:sp>
    </p:spTree>
    <p:extLst>
      <p:ext uri="{BB962C8B-B14F-4D97-AF65-F5344CB8AC3E}">
        <p14:creationId xmlns:p14="http://schemas.microsoft.com/office/powerpoint/2010/main" val="209182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462</Words>
  <Application>Microsoft Office PowerPoint</Application>
  <PresentationFormat>Экран (4:3)</PresentationFormat>
  <Paragraphs>30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75-летие Победы Память, гордость и великие почести нашим предкам, за их героические поступки, за любовь к нашей Родине!</vt:lpstr>
      <vt:lpstr>Презентация PowerPoint</vt:lpstr>
      <vt:lpstr>Моя прабабушка,  Ситнова (Максимова) Антонина Николаевна,  родилась в 1931 году и успела стать участницей трудового фронта до дня Победы</vt:lpstr>
      <vt:lpstr>по страницам истории…</vt:lpstr>
      <vt:lpstr>трудный путь…</vt:lpstr>
      <vt:lpstr>Презентация PowerPoint</vt:lpstr>
      <vt:lpstr>голодные годы…</vt:lpstr>
      <vt:lpstr>Презентация PowerPoint</vt:lpstr>
      <vt:lpstr>Презентация PowerPoint</vt:lpstr>
      <vt:lpstr>Моя прабабушка Антонина</vt:lpstr>
      <vt:lpstr>ВЕЧНАЯ ПАМЯТЬ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75-летие Победы Память, гордость и честь за наших предков, за их героические поступки, за любовь к нашей Родине!</dc:title>
  <dc:creator>Байрамова Юлия</dc:creator>
  <cp:lastModifiedBy>Любовь Колесникова</cp:lastModifiedBy>
  <cp:revision>8</cp:revision>
  <dcterms:created xsi:type="dcterms:W3CDTF">2020-01-27T22:25:13Z</dcterms:created>
  <dcterms:modified xsi:type="dcterms:W3CDTF">2020-01-28T06:17:58Z</dcterms:modified>
</cp:coreProperties>
</file>